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72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92439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1733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816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4625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4639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8250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552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878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57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5473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013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76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0377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894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657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522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 flipH="1">
            <a:off x="3225000" y="1448425"/>
            <a:ext cx="5919000" cy="36951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flipH="1">
            <a:off x="3397800" y="1448425"/>
            <a:ext cx="5746200" cy="3695100"/>
          </a:xfrm>
          <a:prstGeom prst="rtTriangle">
            <a:avLst/>
          </a:prstGeom>
          <a:solidFill>
            <a:srgbClr val="E0E0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3836700" y="1448474"/>
            <a:ext cx="5307300" cy="3695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  <a:endParaRPr lang="en"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661050" y="542100"/>
            <a:ext cx="7821900" cy="4059300"/>
          </a:xfrm>
          <a:prstGeom prst="rect">
            <a:avLst/>
          </a:prstGeom>
          <a:noFill/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8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  <a:endParaRPr lang="en"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Truth Tables 101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1046925" y="2587800"/>
            <a:ext cx="4571100" cy="59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How we keep track of the truthiness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Keep a table:</a:t>
            </a:r>
          </a:p>
        </p:txBody>
      </p:sp>
      <p:pic>
        <p:nvPicPr>
          <p:cNvPr id="171" name="Shape 171" descr="porqtable.png"/>
          <p:cNvPicPr preferRelativeResize="0"/>
          <p:nvPr/>
        </p:nvPicPr>
        <p:blipFill rotWithShape="1">
          <a:blip r:embed="rId3">
            <a:alphaModFix/>
          </a:blip>
          <a:srcRect t="455" b="465"/>
          <a:stretch/>
        </p:blipFill>
        <p:spPr>
          <a:xfrm>
            <a:off x="2784950" y="186225"/>
            <a:ext cx="5167425" cy="4867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7025" y="186225"/>
            <a:ext cx="2480149" cy="48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0900" y="1298300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2238012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3128312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40684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2975" y="12982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2975" y="221873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5675" y="31391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5675" y="4059637"/>
            <a:ext cx="708500" cy="70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1" name="Shape 181"/>
          <p:cNvCxnSpPr/>
          <p:nvPr/>
        </p:nvCxnSpPr>
        <p:spPr>
          <a:xfrm>
            <a:off x="3151050" y="3031375"/>
            <a:ext cx="2243700" cy="99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Fill out table:</a:t>
            </a:r>
          </a:p>
        </p:txBody>
      </p:sp>
      <p:pic>
        <p:nvPicPr>
          <p:cNvPr id="187" name="Shape 187" descr="porqtable.png"/>
          <p:cNvPicPr preferRelativeResize="0"/>
          <p:nvPr/>
        </p:nvPicPr>
        <p:blipFill rotWithShape="1">
          <a:blip r:embed="rId3">
            <a:alphaModFix/>
          </a:blip>
          <a:srcRect t="455" b="465"/>
          <a:stretch/>
        </p:blipFill>
        <p:spPr>
          <a:xfrm>
            <a:off x="2784950" y="186225"/>
            <a:ext cx="5167425" cy="4867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5500" y="1323674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5500" y="2225575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5500" y="3149175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8225" y="4072775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9300" y="418575"/>
            <a:ext cx="1809200" cy="7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/>
          <p:nvPr/>
        </p:nvSpPr>
        <p:spPr>
          <a:xfrm>
            <a:off x="5723725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3303450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7000100" y="42877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4609725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3227250" y="12592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198" name="Shape 198" descr="redor.png"/>
          <p:cNvPicPr preferRelativeResize="0"/>
          <p:nvPr/>
        </p:nvPicPr>
        <p:blipFill rotWithShape="1">
          <a:blip r:embed="rId5">
            <a:alphaModFix/>
          </a:blip>
          <a:srcRect l="6277" r="6286"/>
          <a:stretch/>
        </p:blipFill>
        <p:spPr>
          <a:xfrm>
            <a:off x="6361925" y="421776"/>
            <a:ext cx="588274" cy="69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 descr="redor.png"/>
          <p:cNvPicPr preferRelativeResize="0"/>
          <p:nvPr/>
        </p:nvPicPr>
        <p:blipFill rotWithShape="1">
          <a:blip r:embed="rId5">
            <a:alphaModFix/>
          </a:blip>
          <a:srcRect l="6277" r="6286"/>
          <a:stretch/>
        </p:blipFill>
        <p:spPr>
          <a:xfrm>
            <a:off x="3855475" y="1282076"/>
            <a:ext cx="588274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/>
          <p:nvPr/>
        </p:nvSpPr>
        <p:spPr>
          <a:xfrm>
            <a:off x="4559875" y="128207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3246425" y="212540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202" name="Shape 202" descr="redor.png"/>
          <p:cNvPicPr preferRelativeResize="0"/>
          <p:nvPr/>
        </p:nvPicPr>
        <p:blipFill rotWithShape="1">
          <a:blip r:embed="rId5">
            <a:alphaModFix/>
          </a:blip>
          <a:srcRect l="6277" r="6286"/>
          <a:stretch/>
        </p:blipFill>
        <p:spPr>
          <a:xfrm>
            <a:off x="3874650" y="2148226"/>
            <a:ext cx="588274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/>
          <p:nvPr/>
        </p:nvSpPr>
        <p:spPr>
          <a:xfrm>
            <a:off x="4579050" y="214822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3259250" y="3114937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205" name="Shape 205" descr="redor.png"/>
          <p:cNvPicPr preferRelativeResize="0"/>
          <p:nvPr/>
        </p:nvPicPr>
        <p:blipFill rotWithShape="1">
          <a:blip r:embed="rId5">
            <a:alphaModFix/>
          </a:blip>
          <a:srcRect l="6277" r="6286"/>
          <a:stretch/>
        </p:blipFill>
        <p:spPr>
          <a:xfrm>
            <a:off x="3887475" y="3137763"/>
            <a:ext cx="588274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/>
          <p:nvPr/>
        </p:nvSpPr>
        <p:spPr>
          <a:xfrm>
            <a:off x="4515675" y="3137762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3259250" y="4016725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208" name="Shape 208" descr="redor.png"/>
          <p:cNvPicPr preferRelativeResize="0"/>
          <p:nvPr/>
        </p:nvPicPr>
        <p:blipFill rotWithShape="1">
          <a:blip r:embed="rId5">
            <a:alphaModFix/>
          </a:blip>
          <a:srcRect l="6277" r="6286"/>
          <a:stretch/>
        </p:blipFill>
        <p:spPr>
          <a:xfrm>
            <a:off x="3887475" y="4039551"/>
            <a:ext cx="588274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/>
          <p:nvPr/>
        </p:nvSpPr>
        <p:spPr>
          <a:xfrm>
            <a:off x="4515675" y="40395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1894600" y="4270975"/>
            <a:ext cx="1216500" cy="41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/>
          <p:nvPr/>
        </p:nvSpPr>
        <p:spPr>
          <a:xfrm>
            <a:off x="588325" y="4039550"/>
            <a:ext cx="1203600" cy="92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Only time it is false!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Don’t forget the English...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is the following statements true/false:</a:t>
            </a:r>
          </a:p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n"/>
              <a:t>It is raining outside and Rob has on a red hat</a:t>
            </a:r>
          </a:p>
          <a:p>
            <a:pPr marL="457200" lvl="0" indent="-228600" algn="just">
              <a:spcBef>
                <a:spcPts val="0"/>
              </a:spcBef>
              <a:buChar char="❏"/>
            </a:pPr>
            <a:r>
              <a:rPr lang="en"/>
              <a:t>It is sunny or cold outside</a:t>
            </a:r>
          </a:p>
          <a:p>
            <a:pPr lvl="0" algn="just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4294967295"/>
          </p:nvPr>
        </p:nvSpPr>
        <p:spPr>
          <a:xfrm>
            <a:off x="1920900" y="593325"/>
            <a:ext cx="5302200" cy="49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n"/>
              <a:t>It is raining outside </a:t>
            </a:r>
            <a:r>
              <a:rPr lang="en">
                <a:solidFill>
                  <a:srgbClr val="FF0000"/>
                </a:solidFill>
              </a:rPr>
              <a:t>and</a:t>
            </a:r>
            <a:r>
              <a:rPr lang="en"/>
              <a:t> Rob has on a red hat</a:t>
            </a:r>
          </a:p>
          <a:p>
            <a:pPr lvl="0" algn="just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638175" y="2176650"/>
            <a:ext cx="3131100" cy="118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/>
              <a:t>TRUE: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Rob has a red hat on is true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 and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it is raining outside is true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4926800" y="2176650"/>
            <a:ext cx="3366900" cy="118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False: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Rob has a red hat on is false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or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it is raining outside is false </a:t>
            </a:r>
          </a:p>
        </p:txBody>
      </p:sp>
      <p:sp>
        <p:nvSpPr>
          <p:cNvPr id="225" name="Shape 225"/>
          <p:cNvSpPr txBox="1"/>
          <p:nvPr/>
        </p:nvSpPr>
        <p:spPr>
          <a:xfrm rot="1700339">
            <a:off x="7428896" y="3021440"/>
            <a:ext cx="1126847" cy="359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translate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4294967295"/>
          </p:nvPr>
        </p:nvSpPr>
        <p:spPr>
          <a:xfrm>
            <a:off x="2674975" y="554175"/>
            <a:ext cx="3477600" cy="54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Char char="❏"/>
            </a:pPr>
            <a:r>
              <a:rPr lang="en"/>
              <a:t>It is sunny </a:t>
            </a:r>
            <a:r>
              <a:rPr lang="en">
                <a:solidFill>
                  <a:srgbClr val="FF0000"/>
                </a:solidFill>
              </a:rPr>
              <a:t>or</a:t>
            </a:r>
            <a:r>
              <a:rPr lang="en"/>
              <a:t> cold outside</a:t>
            </a:r>
          </a:p>
          <a:p>
            <a:pPr lvl="0" algn="just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 txBox="1"/>
          <p:nvPr/>
        </p:nvSpPr>
        <p:spPr>
          <a:xfrm>
            <a:off x="917375" y="2176650"/>
            <a:ext cx="2732100" cy="118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TRUE: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It is sunny is true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or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It is cold is true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4869800" y="2176650"/>
            <a:ext cx="2808300" cy="118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False: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It is sunny is false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it is cold is false </a:t>
            </a:r>
          </a:p>
        </p:txBody>
      </p:sp>
      <p:sp>
        <p:nvSpPr>
          <p:cNvPr id="233" name="Shape 233"/>
          <p:cNvSpPr txBox="1"/>
          <p:nvPr/>
        </p:nvSpPr>
        <p:spPr>
          <a:xfrm rot="1700339">
            <a:off x="6770771" y="2831990"/>
            <a:ext cx="1126847" cy="359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translate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what’s that </a:t>
            </a:r>
            <a:r>
              <a:rPr lang="en">
                <a:solidFill>
                  <a:srgbClr val="FF0000"/>
                </a:solidFill>
              </a:rPr>
              <a:t>not</a:t>
            </a:r>
            <a:r>
              <a:rPr lang="en"/>
              <a:t> all about?</a:t>
            </a:r>
          </a:p>
        </p:txBody>
      </p:sp>
      <p:pic>
        <p:nvPicPr>
          <p:cNvPr id="239" name="Shape 239" descr="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7100" y="2113325"/>
            <a:ext cx="129540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 descr="no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2305" y="2351979"/>
            <a:ext cx="1076799" cy="69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Keep a table:</a:t>
            </a:r>
          </a:p>
        </p:txBody>
      </p:sp>
      <p:pic>
        <p:nvPicPr>
          <p:cNvPr id="246" name="Shape 246" descr="notp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4550" y="182925"/>
            <a:ext cx="4663899" cy="451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7575" y="683050"/>
            <a:ext cx="1732225" cy="99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7575" y="1874950"/>
            <a:ext cx="1732225" cy="99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67575" y="3243900"/>
            <a:ext cx="1732225" cy="99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8336" y="1874951"/>
            <a:ext cx="1732225" cy="106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9625" y="3243900"/>
            <a:ext cx="1732225" cy="99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 descr="red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35125" y="722475"/>
            <a:ext cx="1071850" cy="65912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/>
          <p:nvPr/>
        </p:nvSpPr>
        <p:spPr>
          <a:xfrm>
            <a:off x="6212350" y="683050"/>
            <a:ext cx="807600" cy="9963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3542775" y="683050"/>
            <a:ext cx="807600" cy="9963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3652475" y="1874950"/>
            <a:ext cx="807600" cy="9963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3652475" y="3174075"/>
            <a:ext cx="807600" cy="9963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257" name="Shape 257" descr="red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0925" y="2132062"/>
            <a:ext cx="1071850" cy="65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 descr="redno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0925" y="3342650"/>
            <a:ext cx="1071850" cy="659125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Shape 259"/>
          <p:cNvSpPr/>
          <p:nvPr/>
        </p:nvSpPr>
        <p:spPr>
          <a:xfrm>
            <a:off x="1698050" y="2646775"/>
            <a:ext cx="1216500" cy="41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 txBox="1"/>
          <p:nvPr/>
        </p:nvSpPr>
        <p:spPr>
          <a:xfrm>
            <a:off x="391775" y="2415350"/>
            <a:ext cx="1203600" cy="92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Not flips the values!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1912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Work:</a:t>
            </a:r>
          </a:p>
        </p:txBody>
      </p:sp>
      <p:pic>
        <p:nvPicPr>
          <p:cNvPr id="266" name="Shape 266" descr="Screen Shot 2016-12-21 at 5.16.24 PM.png"/>
          <p:cNvPicPr preferRelativeResize="0"/>
          <p:nvPr/>
        </p:nvPicPr>
        <p:blipFill rotWithShape="1">
          <a:blip r:embed="rId3">
            <a:alphaModFix/>
          </a:blip>
          <a:srcRect t="2651" b="2651"/>
          <a:stretch/>
        </p:blipFill>
        <p:spPr>
          <a:xfrm>
            <a:off x="4064300" y="288612"/>
            <a:ext cx="2290624" cy="45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 txBox="1"/>
          <p:nvPr/>
        </p:nvSpPr>
        <p:spPr>
          <a:xfrm>
            <a:off x="3582800" y="372425"/>
            <a:ext cx="588300" cy="3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❏"/>
            </a:pPr>
            <a:endParaRPr/>
          </a:p>
        </p:txBody>
      </p:sp>
      <p:sp>
        <p:nvSpPr>
          <p:cNvPr id="268" name="Shape 268"/>
          <p:cNvSpPr txBox="1"/>
          <p:nvPr/>
        </p:nvSpPr>
        <p:spPr>
          <a:xfrm>
            <a:off x="3582800" y="1133050"/>
            <a:ext cx="588300" cy="3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endParaRPr/>
          </a:p>
        </p:txBody>
      </p:sp>
      <p:sp>
        <p:nvSpPr>
          <p:cNvPr id="269" name="Shape 269"/>
          <p:cNvSpPr txBox="1"/>
          <p:nvPr/>
        </p:nvSpPr>
        <p:spPr>
          <a:xfrm>
            <a:off x="3582800" y="1893675"/>
            <a:ext cx="588300" cy="3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582800" y="2744150"/>
            <a:ext cx="588300" cy="3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3582800" y="3474900"/>
            <a:ext cx="588300" cy="3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endParaRPr/>
          </a:p>
        </p:txBody>
      </p:sp>
      <p:sp>
        <p:nvSpPr>
          <p:cNvPr id="272" name="Shape 272"/>
          <p:cNvSpPr txBox="1"/>
          <p:nvPr/>
        </p:nvSpPr>
        <p:spPr>
          <a:xfrm>
            <a:off x="3582800" y="4205650"/>
            <a:ext cx="588300" cy="3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 descr="tru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3275" y="2278475"/>
            <a:ext cx="410300" cy="410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Recall...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13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use letters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2880762" y="2742325"/>
            <a:ext cx="1089600" cy="113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          =”and”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   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    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               </a:t>
            </a:r>
          </a:p>
        </p:txBody>
      </p:sp>
      <p:pic>
        <p:nvPicPr>
          <p:cNvPr id="76" name="Shape 76" descr="p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4622" y="1102599"/>
            <a:ext cx="1044302" cy="102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 descr="a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24307" y="2947974"/>
            <a:ext cx="649499" cy="71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 descr="or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24312" y="4047308"/>
            <a:ext cx="649499" cy="619366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2829312" y="4108325"/>
            <a:ext cx="757800" cy="66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=”or”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5533262" y="3049975"/>
            <a:ext cx="927300" cy="66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=”not”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5476287" y="4101925"/>
            <a:ext cx="1343400" cy="66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=”implies”</a:t>
            </a:r>
          </a:p>
        </p:txBody>
      </p:sp>
      <p:pic>
        <p:nvPicPr>
          <p:cNvPr id="82" name="Shape 82" descr="not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75462" y="3049964"/>
            <a:ext cx="757799" cy="492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 descr="implies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30922" y="4101924"/>
            <a:ext cx="945364" cy="49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 descr="q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17772" y="1141287"/>
            <a:ext cx="852599" cy="951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 descr="r.png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910000" y="1112250"/>
            <a:ext cx="1019175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388901" y="2177850"/>
            <a:ext cx="6226388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2"/>
                </a:solidFill>
              </a:rPr>
              <a:t>for </a:t>
            </a:r>
            <a:r>
              <a:rPr lang="en" sz="1800" b="1" u="sng" dirty="0">
                <a:solidFill>
                  <a:schemeClr val="dk2"/>
                </a:solidFill>
              </a:rPr>
              <a:t>statements</a:t>
            </a:r>
            <a:r>
              <a:rPr lang="en" sz="1800" dirty="0">
                <a:solidFill>
                  <a:schemeClr val="dk2"/>
                </a:solidFill>
              </a:rPr>
              <a:t>=sentences that are True\False:           </a:t>
            </a:r>
            <a:r>
              <a:rPr lang="en" sz="3000" dirty="0">
                <a:solidFill>
                  <a:schemeClr val="dk2"/>
                </a:solidFill>
              </a:rPr>
              <a:t>\</a:t>
            </a:r>
          </a:p>
        </p:txBody>
      </p:sp>
      <p:pic>
        <p:nvPicPr>
          <p:cNvPr id="87" name="Shape 87" descr="false.png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50274" y="2257400"/>
            <a:ext cx="410300" cy="45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First </a:t>
            </a:r>
            <a:br>
              <a:rPr lang="en-US" dirty="0" smtClean="0"/>
            </a:br>
            <a:r>
              <a:rPr lang="en-US" dirty="0" smtClean="0"/>
              <a:t>Group Work From Last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4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11289"/>
            <a:ext cx="6852356" cy="512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4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19719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is…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734525" y="3623925"/>
            <a:ext cx="1495800" cy="70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TRUE?</a:t>
            </a:r>
          </a:p>
        </p:txBody>
      </p:sp>
      <p:pic>
        <p:nvPicPr>
          <p:cNvPr id="94" name="Shape 94" descr="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2150" y="1623012"/>
            <a:ext cx="129540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q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3350" y="1665862"/>
            <a:ext cx="1066800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 descr="a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0437" y="1670114"/>
            <a:ext cx="1066800" cy="11821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Shape 97"/>
          <p:cNvCxnSpPr/>
          <p:nvPr/>
        </p:nvCxnSpPr>
        <p:spPr>
          <a:xfrm rot="10800000" flipH="1">
            <a:off x="485225" y="431175"/>
            <a:ext cx="754800" cy="657900"/>
          </a:xfrm>
          <a:prstGeom prst="straightConnector1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8" name="Shape 98"/>
          <p:cNvCxnSpPr/>
          <p:nvPr/>
        </p:nvCxnSpPr>
        <p:spPr>
          <a:xfrm rot="10800000">
            <a:off x="613925" y="401825"/>
            <a:ext cx="497400" cy="659100"/>
          </a:xfrm>
          <a:prstGeom prst="straightConnector1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9" name="Shape 99"/>
          <p:cNvSpPr txBox="1"/>
          <p:nvPr/>
        </p:nvSpPr>
        <p:spPr>
          <a:xfrm rot="-979326">
            <a:off x="1994277" y="1336141"/>
            <a:ext cx="1366368" cy="572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FF9900"/>
                </a:solidFill>
              </a:rPr>
              <a:t>Can be TRUE</a:t>
            </a:r>
          </a:p>
        </p:txBody>
      </p:sp>
      <p:sp>
        <p:nvSpPr>
          <p:cNvPr id="100" name="Shape 100"/>
          <p:cNvSpPr txBox="1"/>
          <p:nvPr/>
        </p:nvSpPr>
        <p:spPr>
          <a:xfrm rot="1275421">
            <a:off x="5200680" y="1289110"/>
            <a:ext cx="1366147" cy="5726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9900"/>
                </a:solidFill>
              </a:rPr>
              <a:t>Can be TRUE</a:t>
            </a:r>
          </a:p>
        </p:txBody>
      </p:sp>
      <p:sp>
        <p:nvSpPr>
          <p:cNvPr id="101" name="Shape 101"/>
          <p:cNvSpPr txBox="1"/>
          <p:nvPr/>
        </p:nvSpPr>
        <p:spPr>
          <a:xfrm rot="-993728">
            <a:off x="2070676" y="1645725"/>
            <a:ext cx="1584958" cy="5727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0000FF"/>
                </a:solidFill>
              </a:rPr>
              <a:t>Can be FALSE</a:t>
            </a:r>
          </a:p>
        </p:txBody>
      </p:sp>
      <p:sp>
        <p:nvSpPr>
          <p:cNvPr id="102" name="Shape 102"/>
          <p:cNvSpPr txBox="1"/>
          <p:nvPr/>
        </p:nvSpPr>
        <p:spPr>
          <a:xfrm rot="1277995">
            <a:off x="5009260" y="2639292"/>
            <a:ext cx="1584859" cy="5728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38761D"/>
                </a:solidFill>
              </a:rPr>
              <a:t>Can be FALSE</a:t>
            </a:r>
          </a:p>
        </p:txBody>
      </p:sp>
      <p:sp>
        <p:nvSpPr>
          <p:cNvPr id="103" name="Shape 103"/>
          <p:cNvSpPr txBox="1"/>
          <p:nvPr/>
        </p:nvSpPr>
        <p:spPr>
          <a:xfrm rot="1275421">
            <a:off x="5257480" y="1579110"/>
            <a:ext cx="1366147" cy="5726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0000FF"/>
                </a:solidFill>
              </a:rPr>
              <a:t>Can be TRUE</a:t>
            </a:r>
          </a:p>
        </p:txBody>
      </p:sp>
      <p:sp>
        <p:nvSpPr>
          <p:cNvPr id="104" name="Shape 104"/>
          <p:cNvSpPr txBox="1"/>
          <p:nvPr/>
        </p:nvSpPr>
        <p:spPr>
          <a:xfrm rot="-993728">
            <a:off x="2332326" y="2570212"/>
            <a:ext cx="1584958" cy="5727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38761D"/>
                </a:solidFill>
              </a:rPr>
              <a:t>Can be TRUE</a:t>
            </a:r>
          </a:p>
        </p:txBody>
      </p:sp>
      <p:sp>
        <p:nvSpPr>
          <p:cNvPr id="105" name="Shape 105"/>
          <p:cNvSpPr txBox="1"/>
          <p:nvPr/>
        </p:nvSpPr>
        <p:spPr>
          <a:xfrm rot="-993728">
            <a:off x="2332326" y="2837150"/>
            <a:ext cx="1584958" cy="5727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351C75"/>
                </a:solidFill>
              </a:rPr>
              <a:t>Can be FALSE</a:t>
            </a:r>
          </a:p>
        </p:txBody>
      </p:sp>
      <p:sp>
        <p:nvSpPr>
          <p:cNvPr id="106" name="Shape 106"/>
          <p:cNvSpPr txBox="1"/>
          <p:nvPr/>
        </p:nvSpPr>
        <p:spPr>
          <a:xfrm rot="1277995">
            <a:off x="4866085" y="2855092"/>
            <a:ext cx="1584859" cy="5728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351C75"/>
                </a:solidFill>
              </a:rPr>
              <a:t>Can be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661050" y="542100"/>
            <a:ext cx="7821900" cy="4059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0"/>
              <a:t>So Much...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Keep a table:</a:t>
            </a:r>
          </a:p>
        </p:txBody>
      </p:sp>
      <p:pic>
        <p:nvPicPr>
          <p:cNvPr id="117" name="Shape 117" descr="pandq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4950" y="186225"/>
            <a:ext cx="5167424" cy="486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7025" y="186225"/>
            <a:ext cx="2480149" cy="48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0900" y="1298300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2238012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3128312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3600" y="40684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2975" y="12982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2975" y="221873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5675" y="3139187"/>
            <a:ext cx="708500" cy="7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5675" y="4059637"/>
            <a:ext cx="708500" cy="70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7" name="Shape 127"/>
          <p:cNvCxnSpPr/>
          <p:nvPr/>
        </p:nvCxnSpPr>
        <p:spPr>
          <a:xfrm>
            <a:off x="3151050" y="3031375"/>
            <a:ext cx="2243700" cy="9900"/>
          </a:xfrm>
          <a:prstGeom prst="straightConnector1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Fill out table:</a:t>
            </a:r>
          </a:p>
        </p:txBody>
      </p:sp>
      <p:pic>
        <p:nvPicPr>
          <p:cNvPr id="133" name="Shape 133" descr="pandqtab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4950" y="186225"/>
            <a:ext cx="5167424" cy="486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5500" y="1323674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5500" y="2225575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95500" y="3149175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8225" y="4072775"/>
            <a:ext cx="1203749" cy="692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descr="blank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9300" y="418575"/>
            <a:ext cx="1809200" cy="7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/>
          <p:nvPr/>
        </p:nvSpPr>
        <p:spPr>
          <a:xfrm>
            <a:off x="5723725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3303450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7000100" y="42877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4609725" y="4387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3303450" y="12592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144" name="Shape 144" descr="reda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61925" y="421776"/>
            <a:ext cx="588275" cy="69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 descr="reda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1675" y="1282076"/>
            <a:ext cx="588275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x="4559875" y="128207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3322625" y="2125400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148" name="Shape 148" descr="reda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50850" y="2148226"/>
            <a:ext cx="588275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/>
          <p:nvPr/>
        </p:nvSpPr>
        <p:spPr>
          <a:xfrm>
            <a:off x="4579050" y="2148225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3259250" y="3114937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151" name="Shape 151" descr="reda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7475" y="3137763"/>
            <a:ext cx="588275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/>
          <p:nvPr/>
        </p:nvSpPr>
        <p:spPr>
          <a:xfrm>
            <a:off x="4515675" y="3137762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3259250" y="4016725"/>
            <a:ext cx="588300" cy="73800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9900"/>
              </a:solidFill>
            </a:endParaRPr>
          </a:p>
        </p:txBody>
      </p:sp>
      <p:pic>
        <p:nvPicPr>
          <p:cNvPr id="154" name="Shape 154" descr="redand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7475" y="4039551"/>
            <a:ext cx="588275" cy="6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/>
          <p:nvPr/>
        </p:nvSpPr>
        <p:spPr>
          <a:xfrm>
            <a:off x="4515675" y="4039550"/>
            <a:ext cx="588300" cy="738000"/>
          </a:xfrm>
          <a:prstGeom prst="rect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904575" y="1396025"/>
            <a:ext cx="1216500" cy="41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598300" y="1164600"/>
            <a:ext cx="1203600" cy="92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Only time it is true!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3010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about… </a:t>
            </a:r>
          </a:p>
        </p:txBody>
      </p:sp>
      <p:pic>
        <p:nvPicPr>
          <p:cNvPr id="163" name="Shape 163" descr="p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2300" y="2001912"/>
            <a:ext cx="129540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 descr="q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3500" y="2044762"/>
            <a:ext cx="1066800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or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55400" y="2158631"/>
            <a:ext cx="980399" cy="93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232</Words>
  <Application>Microsoft Office PowerPoint</Application>
  <PresentationFormat>On-screen Show (16:9)</PresentationFormat>
  <Paragraphs>60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simple-light-2</vt:lpstr>
      <vt:lpstr>Truth Tables 101</vt:lpstr>
      <vt:lpstr>Recall...</vt:lpstr>
      <vt:lpstr>But First  Group Work From Last Time!</vt:lpstr>
      <vt:lpstr>PowerPoint Presentation</vt:lpstr>
      <vt:lpstr>When is… </vt:lpstr>
      <vt:lpstr>So Much...</vt:lpstr>
      <vt:lpstr>Keep a table:</vt:lpstr>
      <vt:lpstr>Fill out table:</vt:lpstr>
      <vt:lpstr>How about… </vt:lpstr>
      <vt:lpstr>Keep a table:</vt:lpstr>
      <vt:lpstr>Fill out table:</vt:lpstr>
      <vt:lpstr>Don’t forget the English...</vt:lpstr>
      <vt:lpstr>PowerPoint Presentation</vt:lpstr>
      <vt:lpstr>PowerPoint Presentation</vt:lpstr>
      <vt:lpstr>So what’s that not all about?</vt:lpstr>
      <vt:lpstr>Keep a table:</vt:lpstr>
      <vt:lpstr>Group 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 Tables 101</dc:title>
  <cp:lastModifiedBy>RobertV</cp:lastModifiedBy>
  <cp:revision>2</cp:revision>
  <dcterms:modified xsi:type="dcterms:W3CDTF">2017-01-10T17:54:41Z</dcterms:modified>
</cp:coreProperties>
</file>